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2"/>
            <a:ext cx="9440035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91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2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5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3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0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9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601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7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1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2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0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3" y="1818216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1" y="1818216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6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49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50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9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763439"/>
            <a:ext cx="9590551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6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7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8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8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4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4" y="2702105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4"/>
            <a:ext cx="4779583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8" y="2702105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7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3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4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2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6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763703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701"/>
            <a:ext cx="4588095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9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3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6000751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6000751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99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6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3C18D6-AA0D-4825-AC24-8A36E6E8D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3" y="1762888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C2DE6-5BF1-4934-833A-687E04D2C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41"/>
            <a:ext cx="7219954" cy="1828801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The Credentials Of Jesus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C3900-B0C7-479A-9C5A-A82969D86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40"/>
            <a:ext cx="7219954" cy="1049867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Matthew 7:15-20</a:t>
            </a:r>
            <a:endParaRPr lang="en-US" sz="4000" dirty="0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4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567C-629D-4A50-ACF4-5D772CC5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His Resurrection</a:t>
            </a:r>
            <a:endParaRPr lang="en-US" sz="1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6C73-578E-4FDB-985C-13FE23A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98950"/>
          </a:xfrm>
        </p:spPr>
        <p:txBody>
          <a:bodyPr>
            <a:noAutofit/>
          </a:bodyPr>
          <a:lstStyle/>
          <a:p>
            <a:pPr fontAlgn="base"/>
            <a:r>
              <a:rPr lang="en-US" sz="4000" dirty="0">
                <a:effectLst/>
              </a:rPr>
              <a:t>Proof of the resurrection</a:t>
            </a:r>
          </a:p>
          <a:p>
            <a:pPr lvl="1" fontAlgn="base"/>
            <a:r>
              <a:rPr lang="en-US" sz="3600" dirty="0">
                <a:effectLst/>
              </a:rPr>
              <a:t>The eyewitness accounts - 1 Cor 15:3-8</a:t>
            </a:r>
          </a:p>
          <a:p>
            <a:pPr lvl="1"/>
            <a:r>
              <a:rPr lang="en-US" sz="3600" dirty="0">
                <a:effectLst/>
              </a:rPr>
              <a:t>The boldness of Peter - Acts 4:8-14</a:t>
            </a:r>
          </a:p>
        </p:txBody>
      </p:sp>
    </p:spTree>
    <p:extLst>
      <p:ext uri="{BB962C8B-B14F-4D97-AF65-F5344CB8AC3E}">
        <p14:creationId xmlns:p14="http://schemas.microsoft.com/office/powerpoint/2010/main" val="10498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567C-629D-4A50-ACF4-5D772CC5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His Resurrection</a:t>
            </a:r>
            <a:endParaRPr lang="en-US" sz="1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6C73-578E-4FDB-985C-13FE23A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98950"/>
          </a:xfrm>
        </p:spPr>
        <p:txBody>
          <a:bodyPr>
            <a:noAutofit/>
          </a:bodyPr>
          <a:lstStyle/>
          <a:p>
            <a:pPr fontAlgn="base"/>
            <a:r>
              <a:rPr lang="en-US" sz="4000" dirty="0">
                <a:effectLst/>
              </a:rPr>
              <a:t>Benefits of the resurrection -1 Cor 15:55-58</a:t>
            </a:r>
          </a:p>
          <a:p>
            <a:pPr lvl="1" fontAlgn="base"/>
            <a:r>
              <a:rPr lang="en-US" sz="3800" dirty="0">
                <a:effectLst/>
              </a:rPr>
              <a:t>Death has been swallowed up in victory!</a:t>
            </a:r>
          </a:p>
          <a:p>
            <a:pPr lvl="1"/>
            <a:r>
              <a:rPr lang="en-US" sz="3800" dirty="0">
                <a:effectLst/>
              </a:rPr>
              <a:t>Our labor is not in vain in the Lord! - Ref. 2 </a:t>
            </a:r>
            <a:r>
              <a:rPr lang="en-US" sz="3800" dirty="0" err="1">
                <a:effectLst/>
              </a:rPr>
              <a:t>Ti</a:t>
            </a:r>
            <a:r>
              <a:rPr lang="en-US" sz="3800" dirty="0">
                <a:effectLst/>
              </a:rPr>
              <a:t> 4:6-8</a:t>
            </a:r>
          </a:p>
        </p:txBody>
      </p:sp>
    </p:spTree>
    <p:extLst>
      <p:ext uri="{BB962C8B-B14F-4D97-AF65-F5344CB8AC3E}">
        <p14:creationId xmlns:p14="http://schemas.microsoft.com/office/powerpoint/2010/main" val="36552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13795" y="1803401"/>
            <a:ext cx="4856841" cy="437356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9600" dirty="0"/>
              <a:t>GOD'S PART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8000" b="1" dirty="0"/>
              <a:t>The great love of God for man</a:t>
            </a:r>
            <a:r>
              <a:rPr lang="en-US" sz="8000" dirty="0"/>
              <a:t> (</a:t>
            </a:r>
            <a:r>
              <a:rPr lang="en-US" sz="8000" u="sng" dirty="0" err="1"/>
              <a:t>Jn</a:t>
            </a:r>
            <a:r>
              <a:rPr lang="en-US" sz="8000" u="sng" dirty="0"/>
              <a:t> 3:16</a:t>
            </a:r>
            <a:r>
              <a:rPr lang="en-US" sz="8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He gave His Son, Jesus Christ, as the Savior</a:t>
            </a:r>
            <a:r>
              <a:rPr lang="en-US" sz="8000" dirty="0"/>
              <a:t> (</a:t>
            </a:r>
            <a:r>
              <a:rPr lang="en-US" sz="8000" u="sng" dirty="0"/>
              <a:t>Lk 19:10</a:t>
            </a:r>
            <a:r>
              <a:rPr lang="en-US" sz="8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Sent the Holy Spirit as a guide</a:t>
            </a:r>
            <a:r>
              <a:rPr lang="en-US" sz="8000" dirty="0"/>
              <a:t> (</a:t>
            </a:r>
            <a:r>
              <a:rPr lang="en-US" sz="8000" u="sng" dirty="0" err="1"/>
              <a:t>Jn</a:t>
            </a:r>
            <a:r>
              <a:rPr lang="en-US" sz="8000" u="sng" dirty="0"/>
              <a:t> 16:13</a:t>
            </a:r>
            <a:r>
              <a:rPr lang="en-US" sz="8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Gave the Gospel as "the power" unto salvation</a:t>
            </a:r>
            <a:r>
              <a:rPr lang="en-US" sz="8000" dirty="0"/>
              <a:t> (</a:t>
            </a:r>
            <a:r>
              <a:rPr lang="en-US" sz="8000" u="sng" dirty="0"/>
              <a:t>Rom 1:16</a:t>
            </a:r>
            <a:r>
              <a:rPr lang="en-US" sz="8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Provided atonement by the blood of Christ</a:t>
            </a:r>
            <a:r>
              <a:rPr lang="en-US" sz="8000" dirty="0"/>
              <a:t> (</a:t>
            </a:r>
            <a:r>
              <a:rPr lang="en-US" sz="8000" u="sng" dirty="0"/>
              <a:t>Rom 5:9</a:t>
            </a:r>
            <a:r>
              <a:rPr lang="en-US" sz="8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10718" y="1803400"/>
            <a:ext cx="4856841" cy="44450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9600" dirty="0"/>
              <a:t>MAN'S PART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8000" b="1" dirty="0"/>
              <a:t>Hear the Gospel</a:t>
            </a:r>
            <a:r>
              <a:rPr lang="en-US" sz="8000" dirty="0"/>
              <a:t> (</a:t>
            </a:r>
            <a:r>
              <a:rPr lang="en-US" sz="8000" u="sng" dirty="0"/>
              <a:t>Rom 10:17</a:t>
            </a:r>
            <a:r>
              <a:rPr lang="en-US" sz="8000" dirty="0"/>
              <a:t>, </a:t>
            </a:r>
            <a:r>
              <a:rPr lang="en-US" sz="8000" u="sng" dirty="0" err="1"/>
              <a:t>Jn</a:t>
            </a:r>
            <a:r>
              <a:rPr lang="en-US" sz="8000" u="sng" dirty="0"/>
              <a:t> 8:32</a:t>
            </a:r>
            <a:r>
              <a:rPr lang="en-US" sz="8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Believe the Gospel</a:t>
            </a:r>
            <a:r>
              <a:rPr lang="en-US" sz="8000" dirty="0"/>
              <a:t> (</a:t>
            </a:r>
            <a:r>
              <a:rPr lang="en-US" sz="8000" u="sng" dirty="0" err="1"/>
              <a:t>Heb</a:t>
            </a:r>
            <a:r>
              <a:rPr lang="en-US" sz="8000" u="sng" dirty="0"/>
              <a:t> 11:6</a:t>
            </a:r>
            <a:r>
              <a:rPr lang="en-US" sz="8000" dirty="0"/>
              <a:t>, </a:t>
            </a:r>
            <a:r>
              <a:rPr lang="en-US" sz="8000" u="sng" dirty="0" err="1"/>
              <a:t>Jn</a:t>
            </a:r>
            <a:r>
              <a:rPr lang="en-US" sz="8000" u="sng" dirty="0"/>
              <a:t> 20:31</a:t>
            </a:r>
            <a:r>
              <a:rPr lang="en-US" sz="8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Repent of past sins</a:t>
            </a:r>
            <a:r>
              <a:rPr lang="en-US" sz="8000" dirty="0"/>
              <a:t> (</a:t>
            </a:r>
            <a:r>
              <a:rPr lang="en-US" sz="8000" u="sng" dirty="0"/>
              <a:t>Lk 13:3</a:t>
            </a:r>
            <a:r>
              <a:rPr lang="en-US" sz="8000" dirty="0"/>
              <a:t>, </a:t>
            </a:r>
            <a:r>
              <a:rPr lang="en-US" sz="8000" u="sng" dirty="0"/>
              <a:t>Acts 17:30</a:t>
            </a:r>
            <a:r>
              <a:rPr lang="en-US" sz="8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Confess faith in Jesus Christ</a:t>
            </a:r>
            <a:r>
              <a:rPr lang="en-US" sz="8000" dirty="0"/>
              <a:t> (</a:t>
            </a:r>
            <a:r>
              <a:rPr lang="en-US" sz="8000" u="sng" dirty="0"/>
              <a:t>Rom 10:10</a:t>
            </a:r>
            <a:r>
              <a:rPr lang="en-US" sz="8000" dirty="0"/>
              <a:t>, </a:t>
            </a:r>
            <a:r>
              <a:rPr lang="en-US" sz="8000" u="sng" dirty="0"/>
              <a:t>Matt 10:32</a:t>
            </a:r>
            <a:r>
              <a:rPr lang="en-US" sz="8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Be Baptized</a:t>
            </a:r>
            <a:r>
              <a:rPr lang="en-US" sz="8000" dirty="0"/>
              <a:t> (</a:t>
            </a:r>
            <a:r>
              <a:rPr lang="en-US" sz="8000" u="sng" dirty="0"/>
              <a:t>Gal 3:27</a:t>
            </a:r>
            <a:r>
              <a:rPr lang="en-US" sz="8000" dirty="0"/>
              <a:t>, </a:t>
            </a:r>
            <a:r>
              <a:rPr lang="en-US" sz="8000" u="sng" dirty="0"/>
              <a:t>Mk 16:16</a:t>
            </a:r>
            <a:r>
              <a:rPr lang="en-US" sz="8000" dirty="0"/>
              <a:t>, </a:t>
            </a:r>
            <a:r>
              <a:rPr lang="en-US" sz="8000" u="sng" dirty="0"/>
              <a:t>Acts 2:38</a:t>
            </a:r>
            <a:r>
              <a:rPr lang="en-US" sz="8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Be faithful unto death</a:t>
            </a:r>
            <a:r>
              <a:rPr lang="en-US" sz="8000" dirty="0"/>
              <a:t> (Rev 2:10)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092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76963"/>
            <a:ext cx="1032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567C-629D-4A50-ACF4-5D772CC5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Prophecies From The Old Testament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6C73-578E-4FDB-985C-13FE23A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98950"/>
          </a:xfrm>
        </p:spPr>
        <p:txBody>
          <a:bodyPr>
            <a:noAutofit/>
          </a:bodyPr>
          <a:lstStyle/>
          <a:p>
            <a:pPr fontAlgn="base"/>
            <a:r>
              <a:rPr lang="en-US" sz="4000" dirty="0">
                <a:effectLst/>
              </a:rPr>
              <a:t>From the book of Matthew</a:t>
            </a:r>
          </a:p>
          <a:p>
            <a:pPr lvl="1"/>
            <a:r>
              <a:rPr lang="es-GT" sz="3600" dirty="0">
                <a:effectLst/>
              </a:rPr>
              <a:t>H</a:t>
            </a:r>
            <a:r>
              <a:rPr lang="en-US" sz="3600" dirty="0">
                <a:effectLst/>
              </a:rPr>
              <a:t>e would be born in Bethlehem - Matt 2:6; Mic 5:2</a:t>
            </a:r>
          </a:p>
          <a:p>
            <a:pPr lvl="1"/>
            <a:r>
              <a:rPr lang="en-US" sz="3600" dirty="0">
                <a:effectLst/>
              </a:rPr>
              <a:t>He would be called out of Egypt - Matt 2:15; Hos 11:1</a:t>
            </a:r>
          </a:p>
          <a:p>
            <a:pPr lvl="1"/>
            <a:r>
              <a:rPr lang="en-US" sz="3600" dirty="0">
                <a:effectLst/>
              </a:rPr>
              <a:t>He would be called a Nazarene - Matt 2:23</a:t>
            </a:r>
          </a:p>
        </p:txBody>
      </p:sp>
    </p:spTree>
    <p:extLst>
      <p:ext uri="{BB962C8B-B14F-4D97-AF65-F5344CB8AC3E}">
        <p14:creationId xmlns:p14="http://schemas.microsoft.com/office/powerpoint/2010/main" val="41762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567C-629D-4A50-ACF4-5D772CC5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Prophecies From The Old Testament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6C73-578E-4FDB-985C-13FE23A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9895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4000" dirty="0">
                <a:effectLst/>
              </a:rPr>
              <a:t>From the book of John</a:t>
            </a:r>
          </a:p>
          <a:p>
            <a:pPr lvl="1" fontAlgn="base"/>
            <a:r>
              <a:rPr lang="en-US" sz="3600" dirty="0">
                <a:effectLst/>
              </a:rPr>
              <a:t>Soldiers would gamble for His clothing - Jn 19:23, 24; </a:t>
            </a:r>
            <a:r>
              <a:rPr lang="en-US" sz="3600" dirty="0" err="1">
                <a:effectLst/>
              </a:rPr>
              <a:t>Psa</a:t>
            </a:r>
            <a:r>
              <a:rPr lang="en-US" sz="3600" dirty="0">
                <a:effectLst/>
              </a:rPr>
              <a:t> 22:18</a:t>
            </a:r>
          </a:p>
          <a:p>
            <a:pPr lvl="1"/>
            <a:r>
              <a:rPr lang="en-US" sz="3600" dirty="0">
                <a:effectLst/>
              </a:rPr>
              <a:t>No bones would be broken - Jn 19:33, 36; Exo 12:46</a:t>
            </a:r>
          </a:p>
          <a:p>
            <a:pPr lvl="1"/>
            <a:r>
              <a:rPr lang="en-US" sz="3600" dirty="0">
                <a:effectLst/>
              </a:rPr>
              <a:t>They would look upon Him they had pierced - Jn 19:37; </a:t>
            </a:r>
            <a:r>
              <a:rPr lang="en-US" sz="3600" dirty="0" err="1">
                <a:effectLst/>
              </a:rPr>
              <a:t>Zec</a:t>
            </a:r>
            <a:r>
              <a:rPr lang="en-US" sz="3600" dirty="0">
                <a:effectLst/>
              </a:rPr>
              <a:t> 12:10</a:t>
            </a:r>
          </a:p>
        </p:txBody>
      </p:sp>
    </p:spTree>
    <p:extLst>
      <p:ext uri="{BB962C8B-B14F-4D97-AF65-F5344CB8AC3E}">
        <p14:creationId xmlns:p14="http://schemas.microsoft.com/office/powerpoint/2010/main" val="15530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567C-629D-4A50-ACF4-5D772CC5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Voice From Heaven - </a:t>
            </a:r>
            <a:r>
              <a:rPr lang="en-US" sz="4800" dirty="0">
                <a:effectLst/>
              </a:rPr>
              <a:t>Matt 17:5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6C73-578E-4FDB-985C-13FE23A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98950"/>
          </a:xfrm>
        </p:spPr>
        <p:txBody>
          <a:bodyPr>
            <a:normAutofit/>
          </a:bodyPr>
          <a:lstStyle/>
          <a:p>
            <a:pPr fontAlgn="base"/>
            <a:r>
              <a:rPr lang="en-US" sz="4000" dirty="0">
                <a:effectLst/>
              </a:rPr>
              <a:t>The Father from heaven</a:t>
            </a:r>
          </a:p>
          <a:p>
            <a:pPr lvl="1" fontAlgn="base"/>
            <a:r>
              <a:rPr lang="en-US" sz="3600" dirty="0">
                <a:effectLst/>
              </a:rPr>
              <a:t>	He declared that Jesus was His Son in whom He is well pleased</a:t>
            </a:r>
          </a:p>
          <a:p>
            <a:pPr lvl="1"/>
            <a:r>
              <a:rPr lang="en-US" sz="3600" dirty="0">
                <a:effectLst/>
              </a:rPr>
              <a:t>	He made it clear that He is the one to be heard! - Ref. Heb 1:1-3</a:t>
            </a:r>
          </a:p>
        </p:txBody>
      </p:sp>
    </p:spTree>
    <p:extLst>
      <p:ext uri="{BB962C8B-B14F-4D97-AF65-F5344CB8AC3E}">
        <p14:creationId xmlns:p14="http://schemas.microsoft.com/office/powerpoint/2010/main" val="960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567C-629D-4A50-ACF4-5D772CC5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Voice From Heaven - </a:t>
            </a:r>
            <a:r>
              <a:rPr lang="en-US" sz="4800" dirty="0">
                <a:effectLst/>
              </a:rPr>
              <a:t>Matt 17:5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6C73-578E-4FDB-985C-13FE23A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98950"/>
          </a:xfrm>
        </p:spPr>
        <p:txBody>
          <a:bodyPr>
            <a:normAutofit/>
          </a:bodyPr>
          <a:lstStyle/>
          <a:p>
            <a:pPr fontAlgn="base"/>
            <a:r>
              <a:rPr lang="en-US" sz="4000" dirty="0">
                <a:effectLst/>
              </a:rPr>
              <a:t>The law and the prophets</a:t>
            </a:r>
          </a:p>
          <a:p>
            <a:pPr lvl="1" fontAlgn="base"/>
            <a:r>
              <a:rPr lang="en-US" sz="3600" dirty="0">
                <a:effectLst/>
              </a:rPr>
              <a:t>Jesus fulfilled the Law - Mat 5:17, 18; Col 2:14</a:t>
            </a:r>
          </a:p>
          <a:p>
            <a:pPr lvl="1" fontAlgn="base"/>
            <a:r>
              <a:rPr lang="en-US" sz="3600" dirty="0">
                <a:effectLst/>
              </a:rPr>
              <a:t>The prophets all pointed to Jesus. No prophet today has the credential voice from heaven!</a:t>
            </a:r>
          </a:p>
        </p:txBody>
      </p:sp>
    </p:spTree>
    <p:extLst>
      <p:ext uri="{BB962C8B-B14F-4D97-AF65-F5344CB8AC3E}">
        <p14:creationId xmlns:p14="http://schemas.microsoft.com/office/powerpoint/2010/main" val="2835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567C-629D-4A50-ACF4-5D772CC5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His Power 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6C73-578E-4FDB-985C-13FE23A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98950"/>
          </a:xfrm>
        </p:spPr>
        <p:txBody>
          <a:bodyPr>
            <a:normAutofit/>
          </a:bodyPr>
          <a:lstStyle/>
          <a:p>
            <a:pPr fontAlgn="base"/>
            <a:r>
              <a:rPr lang="en-US" sz="4000" dirty="0">
                <a:effectLst/>
              </a:rPr>
              <a:t>The division among the crowd - Jn 7:25-31</a:t>
            </a:r>
          </a:p>
          <a:p>
            <a:pPr lvl="1" fontAlgn="base"/>
            <a:r>
              <a:rPr lang="en-US" sz="3600" dirty="0">
                <a:effectLst/>
              </a:rPr>
              <a:t>Some doubted that He was the Christ to come</a:t>
            </a:r>
          </a:p>
          <a:p>
            <a:pPr lvl="1" fontAlgn="base"/>
            <a:r>
              <a:rPr lang="en-US" sz="3600" dirty="0">
                <a:effectLst/>
              </a:rPr>
              <a:t>Others questioned how can anyone outperform what He has done - vs 31</a:t>
            </a:r>
          </a:p>
          <a:p>
            <a:pPr fontAlgn="base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26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567C-629D-4A50-ACF4-5D772CC5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His Power 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6C73-578E-4FDB-985C-13FE23A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98950"/>
          </a:xfrm>
        </p:spPr>
        <p:txBody>
          <a:bodyPr>
            <a:normAutofit/>
          </a:bodyPr>
          <a:lstStyle/>
          <a:p>
            <a:pPr fontAlgn="base"/>
            <a:r>
              <a:rPr lang="en-US" sz="4000" dirty="0">
                <a:effectLst/>
              </a:rPr>
              <a:t>His credentials</a:t>
            </a:r>
          </a:p>
          <a:p>
            <a:pPr lvl="1" fontAlgn="base"/>
            <a:r>
              <a:rPr lang="en-US" sz="3600" dirty="0">
                <a:effectLst/>
              </a:rPr>
              <a:t>He healed the blind, lame, lepers, and raised the dead</a:t>
            </a:r>
          </a:p>
          <a:p>
            <a:pPr lvl="1" fontAlgn="base"/>
            <a:r>
              <a:rPr lang="en-US" sz="3600" dirty="0">
                <a:effectLst/>
              </a:rPr>
              <a:t>Demons feared Him - Mat 8:28-34</a:t>
            </a:r>
          </a:p>
        </p:txBody>
      </p:sp>
    </p:spTree>
    <p:extLst>
      <p:ext uri="{BB962C8B-B14F-4D97-AF65-F5344CB8AC3E}">
        <p14:creationId xmlns:p14="http://schemas.microsoft.com/office/powerpoint/2010/main" val="16642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567C-629D-4A50-ACF4-5D772CC5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His Words</a:t>
            </a:r>
            <a:endParaRPr lang="en-US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6C73-578E-4FDB-985C-13FE23A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98950"/>
          </a:xfrm>
        </p:spPr>
        <p:txBody>
          <a:bodyPr>
            <a:normAutofit/>
          </a:bodyPr>
          <a:lstStyle/>
          <a:p>
            <a:pPr fontAlgn="base"/>
            <a:r>
              <a:rPr lang="en-US" sz="4000" dirty="0">
                <a:effectLst/>
              </a:rPr>
              <a:t>He spoke like no other</a:t>
            </a:r>
          </a:p>
          <a:p>
            <a:pPr lvl="1" fontAlgn="base"/>
            <a:r>
              <a:rPr lang="en-US" sz="3600" dirty="0">
                <a:effectLst/>
              </a:rPr>
              <a:t>He spoke with authority - Mat 7:28, 29</a:t>
            </a:r>
          </a:p>
          <a:p>
            <a:pPr lvl="1" fontAlgn="base"/>
            <a:r>
              <a:rPr lang="en-US" sz="3600" dirty="0">
                <a:effectLst/>
              </a:rPr>
              <a:t>Some were afraid to lay a hand on Him for the way He spoke - Jn 7:45, 46</a:t>
            </a:r>
          </a:p>
        </p:txBody>
      </p:sp>
    </p:spTree>
    <p:extLst>
      <p:ext uri="{BB962C8B-B14F-4D97-AF65-F5344CB8AC3E}">
        <p14:creationId xmlns:p14="http://schemas.microsoft.com/office/powerpoint/2010/main" val="38625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567C-629D-4A50-ACF4-5D772CC5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His Words</a:t>
            </a:r>
            <a:endParaRPr lang="en-US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6C73-578E-4FDB-985C-13FE23A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98950"/>
          </a:xfrm>
        </p:spPr>
        <p:txBody>
          <a:bodyPr>
            <a:noAutofit/>
          </a:bodyPr>
          <a:lstStyle/>
          <a:p>
            <a:pPr fontAlgn="base"/>
            <a:r>
              <a:rPr lang="en-US" sz="4000" dirty="0">
                <a:effectLst/>
              </a:rPr>
              <a:t>His words were without flaw - Mat 22:15-46; Mk 12:13-37</a:t>
            </a:r>
          </a:p>
          <a:p>
            <a:pPr lvl="1" fontAlgn="base"/>
            <a:r>
              <a:rPr lang="en-US" sz="3600" dirty="0">
                <a:effectLst/>
              </a:rPr>
              <a:t>The Scribes and Pharisees were trying to catch Him in His words</a:t>
            </a:r>
          </a:p>
          <a:p>
            <a:pPr lvl="1"/>
            <a:r>
              <a:rPr lang="en-US" sz="3600" dirty="0">
                <a:effectLst/>
              </a:rPr>
              <a:t>They were no match for His divine wisdom of the word</a:t>
            </a:r>
          </a:p>
        </p:txBody>
      </p:sp>
    </p:spTree>
    <p:extLst>
      <p:ext uri="{BB962C8B-B14F-4D97-AF65-F5344CB8AC3E}">
        <p14:creationId xmlns:p14="http://schemas.microsoft.com/office/powerpoint/2010/main" val="41429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8E6E2"/>
      </a:lt2>
      <a:accent1>
        <a:srgbClr val="96A4C6"/>
      </a:accent1>
      <a:accent2>
        <a:srgbClr val="877FBA"/>
      </a:accent2>
      <a:accent3>
        <a:srgbClr val="B196C6"/>
      </a:accent3>
      <a:accent4>
        <a:srgbClr val="B87FBA"/>
      </a:accent4>
      <a:accent5>
        <a:srgbClr val="C593B2"/>
      </a:accent5>
      <a:accent6>
        <a:srgbClr val="BA7F8B"/>
      </a:accent6>
      <a:hlink>
        <a:srgbClr val="918158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420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Georgia Pro Cond Light</vt:lpstr>
      <vt:lpstr>Speak Pro</vt:lpstr>
      <vt:lpstr>Wingdings</vt:lpstr>
      <vt:lpstr>Wingdings 2</vt:lpstr>
      <vt:lpstr>SlateVTI</vt:lpstr>
      <vt:lpstr>The Credentials Of Jesus</vt:lpstr>
      <vt:lpstr>Prophecies From The Old Testament</vt:lpstr>
      <vt:lpstr>Prophecies From The Old Testament</vt:lpstr>
      <vt:lpstr>Voice From Heaven - Matt 17:5</vt:lpstr>
      <vt:lpstr>Voice From Heaven - Matt 17:5</vt:lpstr>
      <vt:lpstr>His Power </vt:lpstr>
      <vt:lpstr>His Power </vt:lpstr>
      <vt:lpstr>His Words</vt:lpstr>
      <vt:lpstr>His Words</vt:lpstr>
      <vt:lpstr>His Resurrection</vt:lpstr>
      <vt:lpstr>His Resurrection</vt:lpstr>
      <vt:lpstr>God's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Credentials Of Jesus</dc:title>
  <dc:creator>Jack Critchfield</dc:creator>
  <cp:lastModifiedBy>Jack Critchfield</cp:lastModifiedBy>
  <cp:revision>5</cp:revision>
  <dcterms:created xsi:type="dcterms:W3CDTF">2019-10-24T15:49:14Z</dcterms:created>
  <dcterms:modified xsi:type="dcterms:W3CDTF">2019-10-24T16:38:38Z</dcterms:modified>
</cp:coreProperties>
</file>